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3439775" cy="7559675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11825789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71947" y="4059360"/>
            <a:ext cx="11825789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731470" y="176904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71947" y="405936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731470" y="405936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38075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0512" y="1769040"/>
            <a:ext cx="38075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668597" y="1769040"/>
            <a:ext cx="38075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71947" y="4059360"/>
            <a:ext cx="38075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670512" y="4059360"/>
            <a:ext cx="38075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668597" y="4059360"/>
            <a:ext cx="38075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71947" y="1769040"/>
            <a:ext cx="11825789" cy="438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11825789" cy="4384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5770586" cy="4384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731470" y="1769040"/>
            <a:ext cx="5770586" cy="4384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71947" y="301320"/>
            <a:ext cx="12094568" cy="585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731470" y="1769040"/>
            <a:ext cx="5770586" cy="4384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71947" y="405936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5770586" cy="4384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731470" y="176904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731470" y="405936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731470" y="1769040"/>
            <a:ext cx="5770586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71947" y="4059360"/>
            <a:ext cx="11825789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11825789" cy="4384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29" lvl="1" indent="-324011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43" lvl="2" indent="-28801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58" lvl="3" indent="-216007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72" lvl="4" indent="-216007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86" lvl="5" indent="-216007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101" lvl="6" indent="-216007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71947" y="6887160"/>
            <a:ext cx="3130793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596118" y="6887160"/>
            <a:ext cx="4259665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635721" y="6887160"/>
            <a:ext cx="3130793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1E725049-D046-4195-AFC5-A1806A69D8B5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30" rtl="0" eaLnBrk="1" latinLnBrk="0" hangingPunct="1">
        <a:lnSpc>
          <a:spcPct val="90000"/>
        </a:lnSpc>
        <a:spcBef>
          <a:spcPts val="1000"/>
        </a:spcBef>
        <a:spcAft>
          <a:spcPts val="1417"/>
        </a:spcAft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8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4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9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84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9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4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30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2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4400" spc="-1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2183575" y="1682281"/>
            <a:ext cx="8870040" cy="4557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spc="-1">
              <a:latin typeface="Arial"/>
            </a:endParaRPr>
          </a:p>
          <a:p>
            <a:pPr algn="ctr"/>
            <a:endParaRPr lang="en-US" sz="3200" spc="-1">
              <a:latin typeface="Arial"/>
            </a:endParaRPr>
          </a:p>
          <a:p>
            <a:pPr algn="ctr"/>
            <a:endParaRPr lang="en-US" sz="3200" spc="-1">
              <a:latin typeface="Arial"/>
            </a:endParaRPr>
          </a:p>
          <a:p>
            <a:pPr algn="ctr"/>
            <a:endParaRPr lang="en-US" sz="3200" spc="-1">
              <a:latin typeface="Arial"/>
            </a:endParaRPr>
          </a:p>
          <a:p>
            <a:pPr algn="ctr"/>
            <a:endParaRPr lang="en-US" sz="3200" spc="-1">
              <a:latin typeface="Arial"/>
            </a:endParaRPr>
          </a:p>
          <a:p>
            <a:pPr algn="ctr"/>
            <a:r>
              <a:rPr lang="en-US" sz="3200" spc="-1">
                <a:latin typeface="Arial"/>
              </a:rPr>
              <a:t>A multimedia project used by</a:t>
            </a:r>
          </a:p>
          <a:p>
            <a:pPr algn="ctr"/>
            <a:r>
              <a:rPr lang="en-US" sz="3200" spc="-1">
                <a:latin typeface="Arial"/>
              </a:rPr>
              <a:t>VLC, Youtube, Vimeo, HandBrake</a:t>
            </a:r>
          </a:p>
          <a:p>
            <a:pPr algn="ctr"/>
            <a:r>
              <a:rPr lang="en-US" sz="3200" spc="-1">
                <a:latin typeface="Arial"/>
              </a:rPr>
              <a:t>and many others</a:t>
            </a:r>
          </a:p>
          <a:p>
            <a:pPr algn="ctr"/>
            <a:endParaRPr lang="en-US" sz="3200" spc="-1">
              <a:latin typeface="Arial"/>
            </a:endParaRPr>
          </a:p>
          <a:p>
            <a:pPr algn="ctr"/>
            <a:r>
              <a:rPr lang="en-US" sz="3200" spc="-1">
                <a:latin typeface="Arial"/>
              </a:rPr>
              <a:t>Carl Eugen Hoyos</a:t>
            </a:r>
          </a:p>
        </p:txBody>
      </p:sp>
      <p:pic>
        <p:nvPicPr>
          <p:cNvPr id="43" name="Picture 42"/>
          <p:cNvPicPr/>
          <p:nvPr/>
        </p:nvPicPr>
        <p:blipFill>
          <a:blip r:embed="rId2"/>
          <a:stretch/>
        </p:blipFill>
        <p:spPr>
          <a:xfrm>
            <a:off x="2386160" y="1088572"/>
            <a:ext cx="8203680" cy="2187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AV1</a:t>
            </a:r>
          </a:p>
        </p:txBody>
      </p:sp>
      <p:sp>
        <p:nvSpPr>
          <p:cNvPr id="62" name="TextShape 2"/>
          <p:cNvSpPr txBox="1"/>
          <p:nvPr/>
        </p:nvSpPr>
        <p:spPr>
          <a:xfrm>
            <a:off x="2183575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Internal parser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Two external decoding libraries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Two external encoding libraries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no internal decoder (yet?)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libavcodec audio</a:t>
            </a:r>
          </a:p>
        </p:txBody>
      </p:sp>
      <p:sp>
        <p:nvSpPr>
          <p:cNvPr id="64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MP1, MP2, MP3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AC-3, E-AC-3, TrueHD (Dolby)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AAC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DTS, …, DTS HD-Master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Vorbis, Opus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trike="sngStrike" spc="-1">
                <a:latin typeface="Arial"/>
              </a:rPr>
              <a:t>Sonic (FFmpeg)</a:t>
            </a:r>
            <a:endParaRPr lang="en-US" sz="3200" spc="-1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libavcodec image formats</a:t>
            </a:r>
          </a:p>
        </p:txBody>
      </p:sp>
      <p:sp>
        <p:nvSpPr>
          <p:cNvPr id="66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jpg / lossless jpeg / jpeg lossless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bmp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png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SGI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TIFF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DPX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JPEG-2000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libavfilter</a:t>
            </a:r>
          </a:p>
        </p:txBody>
      </p:sp>
      <p:sp>
        <p:nvSpPr>
          <p:cNvPr id="68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Scale, Crop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Overlay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Hue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De-interlacers, Inverse telecine filters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Framerate interpolation filters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&gt; 250 Filters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Obsolescence (media formats)</a:t>
            </a:r>
          </a:p>
        </p:txBody>
      </p:sp>
      <p:sp>
        <p:nvSpPr>
          <p:cNvPr id="70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WMV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Duck Truemotion (Sega Saturn)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4xm (Gameboy, Sega, Windows)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Sega Film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SNM (LucasArts)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THP (Nintendo)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Obsolescence (FFmpeg)</a:t>
            </a:r>
          </a:p>
        </p:txBody>
      </p:sp>
      <p:sp>
        <p:nvSpPr>
          <p:cNvPr id="72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ANSI C, Posix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NIH</a:t>
            </a:r>
          </a:p>
        </p:txBody>
      </p:sp>
      <p:sp>
        <p:nvSpPr>
          <p:cNvPr id="74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8500" lnSpcReduction="10000"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The Ten commandments for C programmers:</a:t>
            </a:r>
          </a:p>
          <a:p>
            <a:pPr marL="889229" lvl="1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7) Thou shalt study thy libraries and strive not to reinvent them without cause, that thy code may be short and readable and thy days pleasant and productive.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err="1">
                <a:latin typeface="Arial"/>
              </a:rPr>
              <a:t>FFmpeg</a:t>
            </a:r>
            <a:r>
              <a:rPr lang="en-US" sz="3200" spc="-1" dirty="0">
                <a:latin typeface="Arial"/>
              </a:rPr>
              <a:t>:</a:t>
            </a:r>
          </a:p>
          <a:p>
            <a:pPr marL="889229" lvl="1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Our wheels are rounder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Bugs</a:t>
            </a:r>
          </a:p>
        </p:txBody>
      </p:sp>
      <p:sp>
        <p:nvSpPr>
          <p:cNvPr id="76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FLAC: 2006 – 2015</a:t>
            </a:r>
          </a:p>
          <a:p>
            <a:pPr marL="864029" lvl="1" indent="-324011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Possibly relevant for Archivists</a:t>
            </a:r>
          </a:p>
          <a:p>
            <a:pPr marL="864029" lvl="1" indent="-324011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Produced non-lossless files</a:t>
            </a:r>
          </a:p>
          <a:p>
            <a:pPr marL="864029" lvl="1" indent="-324011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Recoverable</a:t>
            </a:r>
          </a:p>
          <a:p>
            <a:pPr marL="864029" lvl="1" indent="-324011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Reproducible only with FFmpeg, not Xiph's libflac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What’s new</a:t>
            </a:r>
          </a:p>
        </p:txBody>
      </p:sp>
      <p:sp>
        <p:nvSpPr>
          <p:cNvPr id="78" name="TextShape 2"/>
          <p:cNvSpPr txBox="1"/>
          <p:nvPr/>
        </p:nvSpPr>
        <p:spPr>
          <a:xfrm>
            <a:off x="2183575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8-channel E-AC-3 decoding (Paul B Mahol)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Many new filters (Paul B Mahol)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Bit-exact vc1 decoding (Jerome Borsboom)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HLS and DASH improvements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Improved hardware decoding and encoding for Nvidia, AMD and Intel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What’s missing</a:t>
            </a:r>
          </a:p>
        </p:txBody>
      </p:sp>
      <p:sp>
        <p:nvSpPr>
          <p:cNvPr id="80" name="TextShape 2"/>
          <p:cNvSpPr txBox="1"/>
          <p:nvPr/>
        </p:nvSpPr>
        <p:spPr>
          <a:xfrm>
            <a:off x="2183575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Removal of an external filter because of license violations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 dirty="0" err="1">
                <a:latin typeface="Arial"/>
              </a:rPr>
              <a:t>FFmpeg</a:t>
            </a:r>
            <a:endParaRPr lang="en-US" sz="4400" spc="-1" dirty="0"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Fabrice Bellard (QEMU) December 2000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Michael Niedermayer since 2004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&gt;1.000.000 LOC, &gt;1000 contributors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~200 contributors, 3000 commits per year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LGPL (optional parts: GPL and proprietary)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Source code, no “products”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What is FFmpeg not</a:t>
            </a:r>
          </a:p>
        </p:txBody>
      </p:sp>
      <p:sp>
        <p:nvSpPr>
          <p:cNvPr id="82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FFmpeg is not a file archiving system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FFmpeg is not a file validator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FFmpeg is not bug-free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FFmpeg is not feature-complete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Command line utilities	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ffmpeg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ffplay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ffprobe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>
              <a:latin typeface="Arial"/>
            </a:endParaRP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qt-faststart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Libraries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2183575" y="1769040"/>
            <a:ext cx="443376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libavformat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libavcodec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libavfilter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libswscale</a:t>
            </a:r>
          </a:p>
        </p:txBody>
      </p:sp>
      <p:sp>
        <p:nvSpPr>
          <p:cNvPr id="50" name="TextShape 3"/>
          <p:cNvSpPr txBox="1"/>
          <p:nvPr/>
        </p:nvSpPr>
        <p:spPr>
          <a:xfrm>
            <a:off x="6617336" y="1769400"/>
            <a:ext cx="443376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libswresample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libavdevice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libpostproc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libavutil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libavformat 1/2</a:t>
            </a:r>
          </a:p>
        </p:txBody>
      </p:sp>
      <p:sp>
        <p:nvSpPr>
          <p:cNvPr id="52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mov/mp4/isom (Apple QuickTime)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avi (Microsoft)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asf/wma/wmv (Microsoft)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Matroska/WebM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MPEG-TS (DVB) , MPEG-PS (DVD)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ogg (Xiph)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libavformat 2/2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MXF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HLS / DASH (streaming)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wav (Microsoft audio)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caf (Apple audio)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flv (Macromedia / Adobe)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nut (FFmpeg)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4400" spc="-1">
              <a:latin typeface="Arial"/>
            </a:endParaRPr>
          </a:p>
        </p:txBody>
      </p:sp>
      <p:pic>
        <p:nvPicPr>
          <p:cNvPr id="56" name="Picture 55"/>
          <p:cNvPicPr/>
          <p:nvPr/>
        </p:nvPicPr>
        <p:blipFill>
          <a:blip r:embed="rId2"/>
          <a:stretch/>
        </p:blipFill>
        <p:spPr>
          <a:xfrm>
            <a:off x="1679575" y="0"/>
            <a:ext cx="10254600" cy="743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libavcodec video 1/2</a:t>
            </a:r>
          </a:p>
        </p:txBody>
      </p:sp>
      <p:sp>
        <p:nvSpPr>
          <p:cNvPr id="58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MPEG Video / H.261 (Encoding &amp; Decoding)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MPEG-4 ASP / H.263 (Encoding &amp; Decoding)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MPEG-4 AVC / H.264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HEVC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VC-1 (Microsoft)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latin typeface="Arial"/>
              </a:rPr>
              <a:t>Theora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spc="-1">
                <a:latin typeface="Arial"/>
              </a:rPr>
              <a:t>libavcodec video 2/2</a:t>
            </a:r>
          </a:p>
        </p:txBody>
      </p:sp>
      <p:sp>
        <p:nvSpPr>
          <p:cNvPr id="60" name="TextShape 2"/>
          <p:cNvSpPr txBox="1"/>
          <p:nvPr/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Duck TrueMotion 1.0, 2.0, VP3, VP4, VP5, VP6, VP7, VP8, VP9 (Google)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Sorenson Video 1, 3, Spark (Apple, Flash)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RV10, RV20, RV30, RV40 (RealVideo)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huffyuv, ffvhuff, Lagarith (lossless)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  <a:ea typeface="Droid Sans Fallback"/>
              </a:rPr>
              <a:t>DnxHD, ProRes, CineForm </a:t>
            </a:r>
            <a:r>
              <a:rPr lang="en-US" sz="3200" spc="-1">
                <a:latin typeface="Arial"/>
              </a:rPr>
              <a:t>(Intermediate)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FFv1, Snow (FFmpeg)</a:t>
            </a:r>
          </a:p>
          <a:p>
            <a:pPr marL="432014" indent="-324011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511</Words>
  <Application>Microsoft Office PowerPoint</Application>
  <PresentationFormat>Custom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Carl Eugen Hoyos</dc:creator>
  <dc:description/>
  <cp:lastModifiedBy>ceh</cp:lastModifiedBy>
  <cp:revision>17</cp:revision>
  <dcterms:created xsi:type="dcterms:W3CDTF">2017-11-10T00:59:08Z</dcterms:created>
  <dcterms:modified xsi:type="dcterms:W3CDTF">2019-12-05T06:56:04Z</dcterms:modified>
  <dc:language>en-US</dc:language>
</cp:coreProperties>
</file>